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61" r:id="rId4"/>
    <p:sldId id="265" r:id="rId5"/>
    <p:sldId id="257" r:id="rId6"/>
    <p:sldId id="266" r:id="rId7"/>
    <p:sldId id="267" r:id="rId8"/>
    <p:sldId id="258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5BED0-5D94-4216-8FAC-1E2CA02CBF52}" type="datetimeFigureOut">
              <a:rPr lang="en-CA" smtClean="0"/>
              <a:t>2023-11-19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D30C9-485B-4827-A760-A4907A5B52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286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D30C9-485B-4827-A760-A4907A5B52C1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543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D30C9-485B-4827-A760-A4907A5B52C1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0050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EFB51-B203-4D48-B557-42D3F140E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997762-271E-4921-9468-8C27ABA88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58627-81CC-4A44-A241-96184B0F4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0063-6AE4-44D2-ADEC-433F95611D31}" type="datetimeFigureOut">
              <a:rPr lang="en-CA" smtClean="0"/>
              <a:t>2023-11-19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AB652-5C31-4765-91A5-0D401431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D2246-4239-47BF-AA0F-ABC7AC17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A00C-5BDD-4638-83B5-208A125FF7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0427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5847C-81B2-4AB8-BF08-F1686AF5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BCE88-0678-4679-8E0E-9839B82E1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E338B-E674-41A1-9836-654B890AA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0063-6AE4-44D2-ADEC-433F95611D31}" type="datetimeFigureOut">
              <a:rPr lang="en-CA" smtClean="0"/>
              <a:t>2023-11-19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5E79D-99C7-42F9-9EE6-B39DF4A84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F88F2-AE8D-47A0-B8A7-EB35438E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A00C-5BDD-4638-83B5-208A125FF7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900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89AEC7-FC07-423E-B698-22E8639D8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86A40B-6FC7-4564-8276-165EC440A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39F0B-F49C-4B1E-A62A-59BCD9FE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0063-6AE4-44D2-ADEC-433F95611D31}" type="datetimeFigureOut">
              <a:rPr lang="en-CA" smtClean="0"/>
              <a:t>2023-11-19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DFA2A-3B2E-4FD4-95CF-01D04B05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2A6DC-650C-4C34-A7AA-166DF6B0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A00C-5BDD-4638-83B5-208A125FF7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1220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E38D9-85DD-4E2C-B2E8-D57BCD0D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B3541-31FE-49ED-BC93-65326B828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3437B-9F09-49AD-A879-5AF43EA13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0063-6AE4-44D2-ADEC-433F95611D31}" type="datetimeFigureOut">
              <a:rPr lang="en-CA" smtClean="0"/>
              <a:t>2023-11-19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1488-A037-40CA-9426-2134C4B91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3FFB1-2352-426F-AD97-B988183E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A00C-5BDD-4638-83B5-208A125FF7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2331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60868-08BA-4AC3-948E-90B575307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AFEF3-0EDB-4F8F-8E5B-05EA17A15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B66F1-43A9-4B66-9A6A-1F32660BA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0063-6AE4-44D2-ADEC-433F95611D31}" type="datetimeFigureOut">
              <a:rPr lang="en-CA" smtClean="0"/>
              <a:t>2023-11-19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8DBCF-49C5-4C07-A88C-D11C455F2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F8AB6-FB2A-47C4-8DD9-2C181A75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A00C-5BDD-4638-83B5-208A125FF7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9268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60763-3C0A-47F3-BA58-1472D050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EEE3C-A52D-4798-9A1C-DC8988460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179950-3132-488E-8901-32C0AD9D2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7F08A-7593-414E-B135-BE90252B1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0063-6AE4-44D2-ADEC-433F95611D31}" type="datetimeFigureOut">
              <a:rPr lang="en-CA" smtClean="0"/>
              <a:t>2023-11-19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29C4A-BFB3-407E-9EAA-31CB6624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FB60A-70A9-4760-8FE4-1EA63E55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A00C-5BDD-4638-83B5-208A125FF7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123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60065-D693-47EF-9ABB-38469320F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DEFEC-B67C-4745-A367-F9BEF4EC4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2EA9D8-A02A-4B9E-9A95-C422A6880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54C83B-BB3A-4F14-BCBD-46CB25F93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07247-979F-434F-A743-8F8CB4884F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FA398C-D3ED-4D73-A25B-04441A5B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0063-6AE4-44D2-ADEC-433F95611D31}" type="datetimeFigureOut">
              <a:rPr lang="en-CA" smtClean="0"/>
              <a:t>2023-11-19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68DD80-E9A7-4A7D-A606-85C59111D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31E02C-EDAD-4CD6-A72E-4457BCC85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A00C-5BDD-4638-83B5-208A125FF7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2345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699B-EE72-48A1-B68D-A7FBF5AD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83E79-3957-4559-BCFF-523E3B9D6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0063-6AE4-44D2-ADEC-433F95611D31}" type="datetimeFigureOut">
              <a:rPr lang="en-CA" smtClean="0"/>
              <a:t>2023-11-19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98A9F-8EB5-4E80-9511-B15BD445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DCDE8-3C1B-41EF-A8E2-4DE8233C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A00C-5BDD-4638-83B5-208A125FF7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4634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C6056F-991D-4C95-8233-0DF1DBE28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0063-6AE4-44D2-ADEC-433F95611D31}" type="datetimeFigureOut">
              <a:rPr lang="en-CA" smtClean="0"/>
              <a:t>2023-11-19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1166DA-94E0-42E5-9EF3-FDEB50E15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89AA4-B466-440E-82F6-27DA46B5B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A00C-5BDD-4638-83B5-208A125FF7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8274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2C0B-8713-4020-A4DF-C3A56671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EF506-53A3-488F-8C91-F146A350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B8412-A85B-4299-865F-6E8C8E5B3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6DFA3-70F4-4B4F-A4DC-F1700EAC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0063-6AE4-44D2-ADEC-433F95611D31}" type="datetimeFigureOut">
              <a:rPr lang="en-CA" smtClean="0"/>
              <a:t>2023-11-19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BE0BF-3CF7-487C-83DE-4AC8D8569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8D042-B20D-460F-8465-02CB8CEE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A00C-5BDD-4638-83B5-208A125FF7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001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52535-730C-4BFD-A4D7-588F33A1A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6E1676-D3CE-4BD8-AAE6-897308ADC2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4929C-E3F6-4C94-8791-EE9240A4E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56E72-3A92-45F8-98FF-607F938AE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0063-6AE4-44D2-ADEC-433F95611D31}" type="datetimeFigureOut">
              <a:rPr lang="en-CA" smtClean="0"/>
              <a:t>2023-11-19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E06C7-67E8-460F-8D0E-AC8FB7DEA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3E927-A4B1-4E87-BD1C-A773685E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A00C-5BDD-4638-83B5-208A125FF7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07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7289EC-BE70-437C-A502-964DF3A6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A10B1-F192-4EDB-8B82-D629F55A6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0BC67-9E7C-4E0C-BA28-F4A151908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60063-6AE4-44D2-ADEC-433F95611D31}" type="datetimeFigureOut">
              <a:rPr lang="en-CA" smtClean="0"/>
              <a:t>2023-11-19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97DEA-2A34-4A96-8CC2-9CD56AC4F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A838-EB0D-4A0F-9455-FE382A0DD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6A00C-5BDD-4638-83B5-208A125FF7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73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892B-F8B6-4B72-8ACA-5D6AF3EA3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7112" y="4258790"/>
            <a:ext cx="3097776" cy="904786"/>
          </a:xfrm>
        </p:spPr>
        <p:txBody>
          <a:bodyPr>
            <a:normAutofit fontScale="90000"/>
          </a:bodyPr>
          <a:lstStyle/>
          <a:p>
            <a:br>
              <a:rPr lang="en-CA" b="1" dirty="0"/>
            </a:br>
            <a:br>
              <a:rPr lang="en-CA" b="1" dirty="0"/>
            </a:br>
            <a:r>
              <a:rPr lang="en-CA" b="1" dirty="0"/>
              <a:t>Project 8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DCB03-C7FC-4444-9E63-B6EA5D411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56"/>
          <a:stretch/>
        </p:blipFill>
        <p:spPr bwMode="auto">
          <a:xfrm>
            <a:off x="4394712" y="176980"/>
            <a:ext cx="3402576" cy="382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BA158061-599E-49DC-B5AE-DF905206AABB}"/>
              </a:ext>
            </a:extLst>
          </p:cNvPr>
          <p:cNvSpPr txBox="1">
            <a:spLocks/>
          </p:cNvSpPr>
          <p:nvPr/>
        </p:nvSpPr>
        <p:spPr>
          <a:xfrm>
            <a:off x="1771855" y="5517044"/>
            <a:ext cx="8648290" cy="984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3600" b="1" dirty="0">
                <a:solidFill>
                  <a:srgbClr val="271A38"/>
                </a:solidFill>
                <a:latin typeface="Inter"/>
              </a:rPr>
              <a:t>Scale Up Your App With Distributed Systems</a:t>
            </a:r>
          </a:p>
          <a:p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542384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27FA0-70A9-4DC5-900A-686A4E85A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452" y="1563329"/>
            <a:ext cx="9387348" cy="466279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Objective of the project</a:t>
            </a:r>
          </a:p>
          <a:p>
            <a:pPr lvl="1">
              <a:lnSpc>
                <a:spcPct val="150000"/>
              </a:lnSpc>
            </a:pPr>
            <a:r>
              <a:rPr lang="en-CA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Problem to be solved </a:t>
            </a:r>
          </a:p>
          <a:p>
            <a:pPr lvl="1">
              <a:lnSpc>
                <a:spcPct val="150000"/>
              </a:lnSpc>
            </a:pPr>
            <a:r>
              <a:rPr lang="en-CA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Solution</a:t>
            </a:r>
          </a:p>
          <a:p>
            <a:pPr>
              <a:lnSpc>
                <a:spcPct val="150000"/>
              </a:lnSpc>
            </a:pPr>
            <a:r>
              <a:rPr lang="en-CA" sz="24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technical stack of this application</a:t>
            </a:r>
          </a:p>
          <a:p>
            <a:pPr>
              <a:lnSpc>
                <a:spcPct val="150000"/>
              </a:lnSpc>
            </a:pPr>
            <a:r>
              <a:rPr lang="en-CA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Requirements/Features </a:t>
            </a:r>
          </a:p>
          <a:p>
            <a:pPr>
              <a:lnSpc>
                <a:spcPct val="150000"/>
              </a:lnSpc>
            </a:pPr>
            <a:r>
              <a:rPr lang="en-GB" sz="2400" dirty="0" err="1">
                <a:latin typeface="Roboto" panose="02000000000000000000" pitchFamily="2" charset="0"/>
                <a:ea typeface="Roboto" panose="02000000000000000000" pitchFamily="2" charset="0"/>
              </a:rPr>
              <a:t>SureFire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 Report      </a:t>
            </a:r>
          </a:p>
          <a:p>
            <a:pPr>
              <a:lnSpc>
                <a:spcPct val="150000"/>
              </a:lnSpc>
            </a:pPr>
            <a:r>
              <a:rPr lang="en-CA" sz="2400" dirty="0" err="1">
                <a:latin typeface="Roboto" panose="02000000000000000000" pitchFamily="2" charset="0"/>
                <a:ea typeface="Roboto" panose="02000000000000000000" pitchFamily="2" charset="0"/>
              </a:rPr>
              <a:t>Jacoco</a:t>
            </a:r>
            <a:r>
              <a:rPr lang="en-CA" sz="2400" dirty="0">
                <a:latin typeface="Roboto" panose="02000000000000000000" pitchFamily="2" charset="0"/>
                <a:ea typeface="Roboto" panose="02000000000000000000" pitchFamily="2" charset="0"/>
              </a:rPr>
              <a:t> Coverage Report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                                    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8078D4-99BB-45A8-AB3E-44BCCE86D38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454554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ACDA4-920C-4659-9441-5F0040F46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1003" y="1661651"/>
            <a:ext cx="6731758" cy="4817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Back-end logic</a:t>
            </a:r>
          </a:p>
          <a:p>
            <a:pPr lvl="2"/>
            <a:r>
              <a:rPr lang="en-CA" sz="2800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Java </a:t>
            </a:r>
            <a:r>
              <a:rPr lang="en-CA" sz="2800" b="0" i="0" u="none" strike="noStrike" baseline="0" dirty="0">
                <a:latin typeface="Roboto" panose="02000000000000000000" pitchFamily="2" charset="0"/>
              </a:rPr>
              <a:t>as a development language</a:t>
            </a:r>
            <a:endParaRPr lang="en-CA" sz="2800" b="0" i="0" dirty="0">
              <a:solidFill>
                <a:srgbClr val="1F2328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2"/>
            <a:r>
              <a:rPr lang="en-CA" sz="2800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Spring Boot Framework </a:t>
            </a:r>
          </a:p>
          <a:p>
            <a:pPr lvl="2"/>
            <a:r>
              <a:rPr lang="en-CA" sz="2800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Spring Cloud</a:t>
            </a:r>
            <a:r>
              <a:rPr lang="en-CA" sz="2800" b="0" i="0" u="none" strike="noStrike" baseline="0" dirty="0">
                <a:latin typeface="Roboto" panose="02000000000000000000" pitchFamily="2" charset="0"/>
              </a:rPr>
              <a:t> : </a:t>
            </a:r>
            <a:r>
              <a:rPr lang="en-CA" sz="2800" b="0" i="0" u="none" strike="noStrike" baseline="0" dirty="0" err="1">
                <a:latin typeface="Roboto" panose="02000000000000000000" pitchFamily="2" charset="0"/>
              </a:rPr>
              <a:t>openfeign</a:t>
            </a:r>
            <a:r>
              <a:rPr lang="en-CA" sz="2800" b="0" i="0" u="none" strike="noStrike" baseline="0" dirty="0">
                <a:latin typeface="Roboto" panose="02000000000000000000" pitchFamily="2" charset="0"/>
              </a:rPr>
              <a:t>.</a:t>
            </a:r>
            <a:endParaRPr lang="en-CA" sz="2800" b="0" i="0" dirty="0">
              <a:solidFill>
                <a:srgbClr val="1F2328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2"/>
            <a:r>
              <a:rPr lang="en-CA" sz="2800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Maven</a:t>
            </a:r>
          </a:p>
          <a:p>
            <a:pPr marL="914400" lvl="2" indent="0">
              <a:buNone/>
            </a:pPr>
            <a:endParaRPr lang="en-CA" sz="28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en-CA" b="1" dirty="0">
                <a:solidFill>
                  <a:srgbClr val="1F232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</a:t>
            </a:r>
            <a:r>
              <a:rPr lang="en-CA" b="1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eployment</a:t>
            </a:r>
          </a:p>
          <a:p>
            <a:pPr lvl="2"/>
            <a:r>
              <a:rPr lang="en-CA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Docker</a:t>
            </a:r>
          </a:p>
          <a:p>
            <a:pPr marL="0" indent="0">
              <a:buNone/>
            </a:pPr>
            <a:endParaRPr lang="en-CA" sz="2000" b="1" i="0" dirty="0">
              <a:solidFill>
                <a:srgbClr val="1F2328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CA" sz="1800" dirty="0">
              <a:solidFill>
                <a:srgbClr val="20212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6442C0-AC9C-4FF9-A67C-CE77EDCC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452" y="207124"/>
            <a:ext cx="9040483" cy="1078212"/>
          </a:xfrm>
        </p:spPr>
        <p:txBody>
          <a:bodyPr/>
          <a:lstStyle/>
          <a:p>
            <a:r>
              <a:rPr lang="en-CA" b="1" i="0" dirty="0">
                <a:solidFill>
                  <a:srgbClr val="FF0000"/>
                </a:solidFill>
                <a:effectLst/>
                <a:latin typeface="-apple-system"/>
              </a:rPr>
              <a:t>The technical stack of this application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85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A4158-E38A-46BC-B177-B6D483DDA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280"/>
            <a:ext cx="10515600" cy="667262"/>
          </a:xfrm>
        </p:spPr>
        <p:txBody>
          <a:bodyPr>
            <a:normAutofit/>
          </a:bodyPr>
          <a:lstStyle/>
          <a:p>
            <a:r>
              <a:rPr lang="en-CA" sz="3200" b="0" i="0" u="none" strike="noStrike" baseline="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 Overview</a:t>
            </a:r>
            <a:endParaRPr lang="en-CA" sz="32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B001F-D60F-4F58-9AA6-3E1E00084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521"/>
            <a:ext cx="10515600" cy="1124053"/>
          </a:xfr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CA" sz="2400" b="0" i="0" u="none" strike="noStrike" baseline="0" dirty="0">
                <a:latin typeface="Roboto" panose="02000000000000000000" pitchFamily="2" charset="0"/>
              </a:rPr>
              <a:t>Application allows users to get package deals on hotel stays or find nearby tourist attractions</a:t>
            </a:r>
            <a:endParaRPr lang="en-CA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08AFA8-44B0-40DC-87FE-DDD4EC8EEEA3}"/>
              </a:ext>
            </a:extLst>
          </p:cNvPr>
          <p:cNvSpPr txBox="1">
            <a:spLocks/>
          </p:cNvSpPr>
          <p:nvPr/>
        </p:nvSpPr>
        <p:spPr>
          <a:xfrm>
            <a:off x="838200" y="2931344"/>
            <a:ext cx="10515600" cy="667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i="0" u="none" strike="noStrike" baseline="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 Goals</a:t>
            </a:r>
            <a:endParaRPr lang="en-CA" sz="32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3702D1-B226-435C-9314-5FC9A5A86F8F}"/>
              </a:ext>
            </a:extLst>
          </p:cNvPr>
          <p:cNvSpPr txBox="1">
            <a:spLocks/>
          </p:cNvSpPr>
          <p:nvPr/>
        </p:nvSpPr>
        <p:spPr>
          <a:xfrm>
            <a:off x="759542" y="3742915"/>
            <a:ext cx="10515600" cy="209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sz="2400" b="0" i="0" u="none" strike="noStrike" baseline="0" dirty="0">
                <a:latin typeface="Roboto" panose="02000000000000000000" pitchFamily="2" charset="0"/>
              </a:rPr>
              <a:t>Improve application performance</a:t>
            </a:r>
          </a:p>
          <a:p>
            <a:pPr>
              <a:lnSpc>
                <a:spcPct val="150000"/>
              </a:lnSpc>
            </a:pPr>
            <a:r>
              <a:rPr lang="en-CA" sz="2400" b="0" i="0" u="none" strike="noStrike" baseline="0" dirty="0">
                <a:latin typeface="Roboto" panose="02000000000000000000" pitchFamily="2" charset="0"/>
              </a:rPr>
              <a:t>Fix multiple bugs</a:t>
            </a:r>
          </a:p>
          <a:p>
            <a:pPr>
              <a:lnSpc>
                <a:spcPct val="150000"/>
              </a:lnSpc>
            </a:pPr>
            <a:r>
              <a:rPr lang="en-CA" sz="2400" b="0" i="0" u="none" strike="noStrike" baseline="0" dirty="0">
                <a:latin typeface="Roboto" panose="02000000000000000000" pitchFamily="2" charset="0"/>
              </a:rPr>
              <a:t>Deploying different Docker containers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78044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78C52-5096-468D-88A6-4533F13D4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80" y="401208"/>
            <a:ext cx="10515600" cy="63117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sz="3200" b="1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Critical tasks</a:t>
            </a:r>
            <a:endParaRPr lang="en-CA" sz="3200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DB64DE-8826-49B4-9E80-AA1B7C8AD8EA}"/>
              </a:ext>
            </a:extLst>
          </p:cNvPr>
          <p:cNvSpPr txBox="1">
            <a:spLocks/>
          </p:cNvSpPr>
          <p:nvPr/>
        </p:nvSpPr>
        <p:spPr>
          <a:xfrm>
            <a:off x="498073" y="1216325"/>
            <a:ext cx="11000938" cy="507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CA" sz="2000" dirty="0" err="1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GpsUtil</a:t>
            </a:r>
            <a:r>
              <a:rPr lang="en-CA" sz="20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is too slow. Make it faster. It needs to be able to get 100,000 user’s locations within 15 minutes.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CA" sz="2000" dirty="0" err="1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RewardsCentral</a:t>
            </a:r>
            <a:r>
              <a:rPr lang="en-CA" sz="20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is too slow. Make it faster. It needs to be able to get rewards for 100,000 users within 20 minutes.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CA" sz="20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Make </a:t>
            </a:r>
            <a:r>
              <a:rPr lang="en-CA" sz="2000" dirty="0" err="1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tripPricer</a:t>
            </a:r>
            <a:r>
              <a:rPr lang="en-CA" sz="20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work with the user’s trip preferences. Determine if any pieces of </a:t>
            </a:r>
            <a:r>
              <a:rPr lang="en-CA" sz="2000" dirty="0" err="1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TourGuide</a:t>
            </a:r>
            <a:r>
              <a:rPr lang="en-CA" sz="20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can be cut away from the main Spring application, move them into different </a:t>
            </a:r>
            <a:r>
              <a:rPr lang="en-CA" sz="2000" dirty="0" err="1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Dockerized</a:t>
            </a:r>
            <a:r>
              <a:rPr lang="en-CA" sz="20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containers, and modify </a:t>
            </a:r>
            <a:r>
              <a:rPr lang="en-CA" sz="2000" dirty="0" err="1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TourGuide</a:t>
            </a:r>
            <a:r>
              <a:rPr lang="en-CA" sz="20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to call upon these services as necessary.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CA" sz="20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Fix users recommended travel destinations bug -  add the five attractions closest to the user’s latest location.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CA" sz="20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Fix the unit tests that intermittently fail. Update existing performance unit tests to prove the speed increases.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CA" sz="20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Add unit test for the new functionality to get all users’ locations at once.</a:t>
            </a:r>
            <a:br>
              <a:rPr lang="en-CA" sz="32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535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2FB0D-EBDA-444E-B5B9-0A8790B4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28" y="365125"/>
            <a:ext cx="11618358" cy="1325563"/>
          </a:xfrm>
        </p:spPr>
        <p:txBody>
          <a:bodyPr/>
          <a:lstStyle/>
          <a:p>
            <a:r>
              <a:rPr lang="en-CA" b="1" dirty="0">
                <a:solidFill>
                  <a:srgbClr val="FF0000"/>
                </a:solidFill>
              </a:rPr>
              <a:t>Performance report: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High volume track location test</a:t>
            </a:r>
            <a:endParaRPr lang="en-CA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D951B-1577-41D6-B8C9-91429C3B9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47" t="24652" r="5607" b="34546"/>
          <a:stretch/>
        </p:blipFill>
        <p:spPr>
          <a:xfrm>
            <a:off x="748509" y="1616796"/>
            <a:ext cx="11007263" cy="376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92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AC14-2887-4B0A-BC89-12E5BAADE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16" y="365125"/>
            <a:ext cx="11568418" cy="1325563"/>
          </a:xfrm>
        </p:spPr>
        <p:txBody>
          <a:bodyPr/>
          <a:lstStyle/>
          <a:p>
            <a:r>
              <a:rPr lang="en-CA" b="1" dirty="0">
                <a:solidFill>
                  <a:srgbClr val="FF0000"/>
                </a:solidFill>
              </a:rPr>
              <a:t>Performance report: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High volume get rewards test</a:t>
            </a:r>
            <a:endParaRPr lang="en-CA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69050A-6BF8-4092-9ADE-57DA728E3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36" t="30572" r="8712" b="29428"/>
          <a:stretch/>
        </p:blipFill>
        <p:spPr>
          <a:xfrm>
            <a:off x="443344" y="1422400"/>
            <a:ext cx="11457319" cy="428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04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894A5-D070-4C29-8395-27202E03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30" y="287883"/>
            <a:ext cx="3733893" cy="577355"/>
          </a:xfrm>
        </p:spPr>
        <p:txBody>
          <a:bodyPr>
            <a:normAutofit fontScale="90000"/>
          </a:bodyPr>
          <a:lstStyle/>
          <a:p>
            <a:r>
              <a:rPr lang="en-CA" sz="4800" b="1" dirty="0" err="1">
                <a:solidFill>
                  <a:srgbClr val="FF0000"/>
                </a:solidFill>
              </a:rPr>
              <a:t>Surefire</a:t>
            </a:r>
            <a:r>
              <a:rPr lang="en-CA" sz="4800" b="1" dirty="0">
                <a:solidFill>
                  <a:srgbClr val="FF0000"/>
                </a:solidFill>
              </a:rPr>
              <a:t> Report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9B2879-5E9E-4A01-B5A0-352A90DCB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80" t="18959" r="30936" b="46074"/>
          <a:stretch/>
        </p:blipFill>
        <p:spPr>
          <a:xfrm>
            <a:off x="196646" y="1177203"/>
            <a:ext cx="5860026" cy="248481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A6FA69-3C18-4D71-A399-68AECC5D0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81" t="20358" r="24032" b="49345"/>
          <a:stretch/>
        </p:blipFill>
        <p:spPr>
          <a:xfrm>
            <a:off x="88491" y="3973981"/>
            <a:ext cx="6007509" cy="2282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6719E7-44F8-4FF7-B658-7D110588A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0" t="20645" r="28226" b="50000"/>
          <a:stretch/>
        </p:blipFill>
        <p:spPr>
          <a:xfrm>
            <a:off x="6056672" y="1415845"/>
            <a:ext cx="5860026" cy="2013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FEF4E3-E20B-4D78-80DC-ED875E76CC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03" t="19498" r="27823" b="48961"/>
          <a:stretch/>
        </p:blipFill>
        <p:spPr>
          <a:xfrm>
            <a:off x="6056672" y="4092972"/>
            <a:ext cx="6007509" cy="216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54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939CDE7-316B-4C00-A4A0-4EEF602EE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3" y="233162"/>
            <a:ext cx="2538033" cy="1494982"/>
          </a:xfrm>
        </p:spPr>
        <p:txBody>
          <a:bodyPr>
            <a:normAutofit fontScale="90000"/>
          </a:bodyPr>
          <a:lstStyle/>
          <a:p>
            <a:pPr algn="ctr"/>
            <a:r>
              <a:rPr lang="en-CA" b="1" dirty="0" err="1">
                <a:solidFill>
                  <a:srgbClr val="FF0000"/>
                </a:solidFill>
              </a:rPr>
              <a:t>Jacoco</a:t>
            </a:r>
            <a:r>
              <a:rPr lang="en-CA" b="1" dirty="0">
                <a:solidFill>
                  <a:srgbClr val="FF0000"/>
                </a:solidFill>
              </a:rPr>
              <a:t> Coverage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DBA05-A312-4C74-8672-287125CE3C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9" t="20428" r="27959" b="64404"/>
          <a:stretch/>
        </p:blipFill>
        <p:spPr>
          <a:xfrm>
            <a:off x="2830650" y="138970"/>
            <a:ext cx="8950291" cy="1524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858C7-5AED-4D00-A33E-75C9E76025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0" t="19205" r="36650" b="66259"/>
          <a:stretch/>
        </p:blipFill>
        <p:spPr>
          <a:xfrm>
            <a:off x="2830650" y="1663472"/>
            <a:ext cx="9068733" cy="1494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B4EA6-35DA-4B47-838A-E76400FCFD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82" t="20428" r="27751" b="58043"/>
          <a:stretch/>
        </p:blipFill>
        <p:spPr>
          <a:xfrm>
            <a:off x="921739" y="3158454"/>
            <a:ext cx="8843046" cy="2154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D94131-D7E6-4521-92E8-F1ECF90416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87" t="20550" r="28440" b="66239"/>
          <a:stretch/>
        </p:blipFill>
        <p:spPr>
          <a:xfrm>
            <a:off x="921739" y="5194528"/>
            <a:ext cx="9952704" cy="14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7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</TotalTime>
  <Words>258</Words>
  <Application>Microsoft Office PowerPoint</Application>
  <PresentationFormat>Widescreen</PresentationFormat>
  <Paragraphs>38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Inter</vt:lpstr>
      <vt:lpstr>JetBrains Mono</vt:lpstr>
      <vt:lpstr>Roboto</vt:lpstr>
      <vt:lpstr>Office Theme</vt:lpstr>
      <vt:lpstr>  Project 8</vt:lpstr>
      <vt:lpstr>Summary</vt:lpstr>
      <vt:lpstr>The technical stack of this application</vt:lpstr>
      <vt:lpstr>Project Overview</vt:lpstr>
      <vt:lpstr>PowerPoint Presentation</vt:lpstr>
      <vt:lpstr>Performance report: High volume track location test</vt:lpstr>
      <vt:lpstr>Performance report: High volume get rewards test</vt:lpstr>
      <vt:lpstr>Surefire Report</vt:lpstr>
      <vt:lpstr>Jacoco Coverage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</dc:title>
  <dc:creator>ihor nikolaienko</dc:creator>
  <cp:lastModifiedBy>ihor nikolaienko</cp:lastModifiedBy>
  <cp:revision>12</cp:revision>
  <dcterms:created xsi:type="dcterms:W3CDTF">2023-10-10T01:44:22Z</dcterms:created>
  <dcterms:modified xsi:type="dcterms:W3CDTF">2023-11-20T06:56:54Z</dcterms:modified>
</cp:coreProperties>
</file>